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ABE33-15C9-44C7-BD30-75C5EE399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16B1B0-A8E9-4311-8C7D-E53A045B47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1F90E-F605-465E-9EBC-89ACBD08E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20A8-DC6E-491B-87ED-375ACD400D57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1F34F-AFF9-445A-9D64-A47C1EEDD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60666-9718-42E2-A5FE-550D815E6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C6B-8EAF-4B52-B971-86E39366D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4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F1301-3CD6-48DE-847D-60932E1F9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BC0FC6-A4BA-4997-8097-A03D64ABF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D54CA-FA17-4580-9622-339812FBD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20A8-DC6E-491B-87ED-375ACD400D57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E3B39-F557-40A5-96C2-53BECA761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FB481-4C22-4652-A6A4-8F2166897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C6B-8EAF-4B52-B971-86E39366D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9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404739-CD9C-4FBD-A573-49BC4CF06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D92549-C117-4097-9B16-A8C95D0F1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0B69D-F20B-4391-82BD-D63D4CF3D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20A8-DC6E-491B-87ED-375ACD400D57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3E2CA-6228-4240-94D1-046827038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E97FF-374F-43CA-8C1A-8871E2850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C6B-8EAF-4B52-B971-86E39366D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8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A3B5D-E870-49DB-B62A-71B09C55A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1798C-4D66-4BD5-84AE-B5E497214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92F00-051B-4603-84BA-30E4E9975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20A8-DC6E-491B-87ED-375ACD400D57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71163-850C-45F2-A264-F2AAF349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8B592-47CC-453D-9CFC-F7E0119BA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C6B-8EAF-4B52-B971-86E39366D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91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9E0AB-5680-48BE-AD4A-361147576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C0361-762B-466C-9DA3-4F9262B73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52D03-6433-4B2F-9B90-37C180FCB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20A8-DC6E-491B-87ED-375ACD400D57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851C2-4C4B-40A0-AD8B-E127BCD7D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CA305-01C8-4C89-BF37-981928F52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C6B-8EAF-4B52-B971-86E39366D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70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F9F7-617C-4E4B-9D2E-3467D778C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4C035-1209-4D4F-BFBC-7A43114D7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D8324-DDBC-480B-9A7D-56D749D93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2C453C-9333-445F-A90D-CAA6A800D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20A8-DC6E-491B-87ED-375ACD400D57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EA1DE7-E11D-497F-8CFD-2542FD8BA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2D4CE-D3A4-4A5F-8B04-00B608FB3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C6B-8EAF-4B52-B971-86E39366D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9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7190E-9B10-48E3-9E49-0A31C9E2C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13BA62-6A8E-4923-89EC-91FCF81C5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C1466-0D3C-4155-91CF-097E38360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0BD9CE-AAA3-4311-9A4C-5D1A43BB99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62BD66-E764-44DD-9C08-DF9DE720D8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6CC802-C081-415F-AD88-D0F31FA22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20A8-DC6E-491B-87ED-375ACD400D57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39AC9C-F902-42A1-96B8-734AFD6ED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D9A276-E0E6-47C8-8224-2C0D462F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C6B-8EAF-4B52-B971-86E39366D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9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57628-7F1A-449D-B053-3124F436D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B5D943-3034-41B5-8C7D-C68C884D3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20A8-DC6E-491B-87ED-375ACD400D57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695C98-9363-4521-B25E-7DA138D24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ED7A15-62AE-4618-BCCC-8F175056A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C6B-8EAF-4B52-B971-86E39366D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8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7B4F6C-96A9-4DCB-B82A-9C0C68DEF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20A8-DC6E-491B-87ED-375ACD400D57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3E7745-B44F-4C00-BC34-4F467E6B3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41720-526A-4A4A-9BE6-8C3B2D281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C6B-8EAF-4B52-B971-86E39366D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8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FED2B-F03B-4B64-A8A2-ED00341C1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7F2DB-DB14-4D6E-ABB6-34EEB71F7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3572FA-8EFA-4F28-95BE-18FB0EC644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BE306C-BAA0-408A-8479-35FA4D06A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20A8-DC6E-491B-87ED-375ACD400D57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B7BE0-33DA-4BAD-ADF1-1D6D5E8F0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88146-5926-44CE-88ED-9F633BD2B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C6B-8EAF-4B52-B971-86E39366D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97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3207-2E50-463C-8D3F-1B99F7DC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565518-E31E-4F9A-B7A1-B967C09AE1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4C6A69-8604-43D5-8D51-C7E95EDB9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583EB-55B4-42F9-965B-323DFB08B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20A8-DC6E-491B-87ED-375ACD400D57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CEE55-E65F-43FB-A252-843074E1E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DC1754-3476-468F-9CFD-3E6FA8DF0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C6B-8EAF-4B52-B971-86E39366D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8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94A709-EF9C-47E0-B4B5-373C1669B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E95B6-0AE1-4D8C-BA83-40D66E93A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5C053-3B49-498A-9254-910AAF1390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E20A8-DC6E-491B-87ED-375ACD400D57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5779E-662B-45D8-9451-6940AA342B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49F1A-AA19-4893-94F8-A59D2F921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EDC6B-8EAF-4B52-B971-86E39366D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1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5859" y="201725"/>
            <a:ext cx="2821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Collège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S</a:t>
            </a:r>
            <a:r>
              <a:rPr lang="fr-F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œ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Saints-C</a:t>
            </a:r>
            <a:r>
              <a:rPr lang="fr-F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œ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Bickfaya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4" y="-139534"/>
            <a:ext cx="6287069" cy="313630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355860" y="2000699"/>
            <a:ext cx="5417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Collège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SSCC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Bickfaya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5860" y="3861226"/>
            <a:ext cx="75651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Poème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 Bonne fête,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Maman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  </a:t>
            </a:r>
          </a:p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Michel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Bau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372491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AF2EA1-B033-47ED-9797-A7393D6DA4B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312894" y="222250"/>
            <a:ext cx="5316538" cy="6635750"/>
          </a:xfrm>
        </p:spPr>
      </p:pic>
    </p:spTree>
    <p:extLst>
      <p:ext uri="{BB962C8B-B14F-4D97-AF65-F5344CB8AC3E}">
        <p14:creationId xmlns:p14="http://schemas.microsoft.com/office/powerpoint/2010/main" val="2834370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Ghorayeb</dc:creator>
  <cp:lastModifiedBy>Ghorayeb</cp:lastModifiedBy>
  <cp:revision>6</cp:revision>
  <dcterms:created xsi:type="dcterms:W3CDTF">2022-03-23T17:11:43Z</dcterms:created>
  <dcterms:modified xsi:type="dcterms:W3CDTF">2025-03-11T20:01:56Z</dcterms:modified>
</cp:coreProperties>
</file>